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77"/>
    <p:restoredTop sz="95046"/>
  </p:normalViewPr>
  <p:slideViewPr>
    <p:cSldViewPr snapToGrid="0" snapToObjects="1">
      <p:cViewPr>
        <p:scale>
          <a:sx n="75" d="100"/>
          <a:sy n="75" d="100"/>
        </p:scale>
        <p:origin x="1536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tiff>
</file>

<file path=ppt/media/image3.png>
</file>

<file path=ppt/media/image4.png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10/22/21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10/22/21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10/22/21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10/22/21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10/22/21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10/22/21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10/22/21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10/22/21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10/22/21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10/22/21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10/22/21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10/22/21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10/22/21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rbrmstr/waffle/blob/master/README.md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86BD9-C84B-7448-8E3F-EF8BCB79C9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waffle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5615BD-6B84-CF46-9704-AA76D385D2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Toby Chappell</a:t>
            </a:r>
          </a:p>
        </p:txBody>
      </p:sp>
    </p:spTree>
    <p:extLst>
      <p:ext uri="{BB962C8B-B14F-4D97-AF65-F5344CB8AC3E}">
        <p14:creationId xmlns:p14="http://schemas.microsoft.com/office/powerpoint/2010/main" val="3671844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DC9CD-6409-FE4C-90B4-C2C623C78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Waffle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73650-B536-C748-8AB1-E0B72AC7B3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3634755" cy="3636511"/>
          </a:xfrm>
        </p:spPr>
        <p:txBody>
          <a:bodyPr/>
          <a:lstStyle/>
          <a:p>
            <a:r>
              <a:rPr lang="en-US" dirty="0"/>
              <a:t>Waffle plots show the count of something in relation to the whole</a:t>
            </a:r>
          </a:p>
          <a:p>
            <a:r>
              <a:rPr lang="en-US" dirty="0"/>
              <a:t>Can be used to show proportionality similar to pie charts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0D585F-6A36-9C48-BF7C-6DC1CC599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0134" y="2182317"/>
            <a:ext cx="6623050" cy="4366474"/>
          </a:xfrm>
          <a:prstGeom prst="rect">
            <a:avLst/>
          </a:prstGeom>
          <a:ln w="762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624642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663B6-EB42-8F47-A91B-DACD0B1D5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Waffle Plots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66305-9AE7-0A46-BBF6-F57142E6C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waffle package in R is built on top of ggplot2</a:t>
            </a:r>
          </a:p>
          <a:p>
            <a:r>
              <a:rPr lang="en-US" dirty="0"/>
              <a:t>For basic waffle plots, the "waffle" package is sufficient</a:t>
            </a:r>
          </a:p>
          <a:p>
            <a:r>
              <a:rPr lang="en-US" dirty="0"/>
              <a:t>For more complex waffle plots, it would probably be ideal to install the “</a:t>
            </a:r>
            <a:r>
              <a:rPr lang="en-US" dirty="0" err="1"/>
              <a:t>hrbrthemes</a:t>
            </a:r>
            <a:r>
              <a:rPr lang="en-US" dirty="0"/>
              <a:t>” as well</a:t>
            </a:r>
            <a:endParaRPr lang="en-US" dirty="0">
              <a:hlinkClick r:id="rId2"/>
            </a:endParaRPr>
          </a:p>
          <a:p>
            <a:endParaRPr lang="en-US" dirty="0">
              <a:hlinkClick r:id="rId2"/>
            </a:endParaRPr>
          </a:p>
          <a:p>
            <a:r>
              <a:rPr lang="en-US" dirty="0">
                <a:hlinkClick r:id="rId2"/>
              </a:rPr>
              <a:t>https://github.com/hrbrmstr/waffle/blob/master/README.md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979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7ECA5-343A-304B-A55B-525BC6E61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Waffle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16FD7-C716-794A-913A-87634D1F1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4024221" cy="3636511"/>
          </a:xfrm>
        </p:spPr>
        <p:txBody>
          <a:bodyPr/>
          <a:lstStyle/>
          <a:p>
            <a:r>
              <a:rPr lang="en-US" dirty="0"/>
              <a:t>For the simplest waffle plot, you just need the counts of each section</a:t>
            </a:r>
          </a:p>
          <a:p>
            <a:r>
              <a:rPr lang="en-US" dirty="0"/>
              <a:t>You can also connect to a </a:t>
            </a:r>
            <a:r>
              <a:rPr lang="en-US" dirty="0" err="1"/>
              <a:t>Data.Frame</a:t>
            </a:r>
            <a:r>
              <a:rPr lang="en-US" dirty="0"/>
              <a:t> and get the counts of each section using </a:t>
            </a:r>
            <a:r>
              <a:rPr lang="en-US" dirty="0" err="1"/>
              <a:t>dyplr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A6A4230-D82B-3A4E-A71D-CABD36FF37F5}"/>
              </a:ext>
            </a:extLst>
          </p:cNvPr>
          <p:cNvSpPr/>
          <p:nvPr/>
        </p:nvSpPr>
        <p:spPr>
          <a:xfrm>
            <a:off x="5926667" y="2794000"/>
            <a:ext cx="5455331" cy="3064798"/>
          </a:xfrm>
          <a:prstGeom prst="rect">
            <a:avLst/>
          </a:prstGeom>
          <a:solidFill>
            <a:schemeClr val="tx1"/>
          </a:solidFill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1A5410-3C4C-FD45-B2A5-1F1DB4ACFA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707" b="27651"/>
          <a:stretch/>
        </p:blipFill>
        <p:spPr>
          <a:xfrm>
            <a:off x="6095999" y="3234268"/>
            <a:ext cx="5082901" cy="2218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991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9DE6-246B-C04A-BF9A-38DCAD34B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Faceted Waffle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0A063-46EA-6643-AA61-7FE94A3AE3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3837955" cy="3636511"/>
          </a:xfrm>
        </p:spPr>
        <p:txBody>
          <a:bodyPr/>
          <a:lstStyle/>
          <a:p>
            <a:r>
              <a:rPr lang="en-US" dirty="0"/>
              <a:t>You can break waffle plots into sub categories and stitch them together using a facet wrap</a:t>
            </a:r>
          </a:p>
          <a:p>
            <a:r>
              <a:rPr lang="en-US" dirty="0"/>
              <a:t>This is really useful for showing count and proportionality over time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0E0788-E577-E848-98D4-0C3FE0ADC11F}"/>
              </a:ext>
            </a:extLst>
          </p:cNvPr>
          <p:cNvSpPr/>
          <p:nvPr/>
        </p:nvSpPr>
        <p:spPr>
          <a:xfrm>
            <a:off x="4876800" y="2222287"/>
            <a:ext cx="6993467" cy="4330913"/>
          </a:xfrm>
          <a:prstGeom prst="rect">
            <a:avLst/>
          </a:prstGeom>
          <a:solidFill>
            <a:schemeClr val="tx1"/>
          </a:solidFill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AC0A48-4237-6C47-ACCC-72FCF5B012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672" b="18765"/>
          <a:stretch/>
        </p:blipFill>
        <p:spPr>
          <a:xfrm>
            <a:off x="5012267" y="2311028"/>
            <a:ext cx="6858000" cy="4153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512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8D43D-FC5E-8542-84C0-CF508C82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CB2DBF-0BED-B64E-A2F0-A3DA043F6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4955555" cy="3636511"/>
          </a:xfrm>
        </p:spPr>
        <p:txBody>
          <a:bodyPr/>
          <a:lstStyle/>
          <a:p>
            <a:r>
              <a:rPr lang="en-US" dirty="0"/>
              <a:t>Allows you to use glyphs for your waffle plot (these are also know as an isotype pictograms)</a:t>
            </a:r>
          </a:p>
          <a:p>
            <a:r>
              <a:rPr lang="en-US" dirty="0"/>
              <a:t>Able to convey additional meaning through the use of images</a:t>
            </a:r>
          </a:p>
          <a:p>
            <a:r>
              <a:rPr lang="en-US" dirty="0"/>
              <a:t>Font Awesome 5 is used in the package to accomplish this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37E5F1-D4B1-9542-BDB7-A2255BA73E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32" t="22389" r="2466" b="25374"/>
          <a:stretch/>
        </p:blipFill>
        <p:spPr>
          <a:xfrm>
            <a:off x="6095999" y="3115733"/>
            <a:ext cx="5723467" cy="2421467"/>
          </a:xfrm>
          <a:prstGeom prst="rect">
            <a:avLst/>
          </a:prstGeom>
          <a:ln w="762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4109577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190</TotalTime>
  <Words>196</Words>
  <Application>Microsoft Macintosh PowerPoint</Application>
  <PresentationFormat>Widescreen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Century Gothic</vt:lpstr>
      <vt:lpstr>Wingdings 2</vt:lpstr>
      <vt:lpstr>Quotable</vt:lpstr>
      <vt:lpstr>waffle</vt:lpstr>
      <vt:lpstr>Waffle Plots</vt:lpstr>
      <vt:lpstr>Waffle Plots in R</vt:lpstr>
      <vt:lpstr>Basic Waffle Plot</vt:lpstr>
      <vt:lpstr>Faceted Waffle Plot</vt:lpstr>
      <vt:lpstr>Pictograms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waffle</dc:title>
  <dc:creator>Toby Chappell</dc:creator>
  <cp:lastModifiedBy>Toby Chappell</cp:lastModifiedBy>
  <cp:revision>6</cp:revision>
  <dcterms:created xsi:type="dcterms:W3CDTF">2021-10-22T18:32:17Z</dcterms:created>
  <dcterms:modified xsi:type="dcterms:W3CDTF">2021-10-22T21:43:00Z</dcterms:modified>
</cp:coreProperties>
</file>

<file path=docProps/thumbnail.jpeg>
</file>